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6858000" cy="9144000" type="screen4x3"/>
  <p:notesSz cx="6735763" cy="9866313"/>
  <p:embeddedFontLst>
    <p:embeddedFont>
      <p:font typeface="맑은 고딕" pitchFamily="50" charset="-127"/>
      <p:regular r:id="rId3"/>
      <p:bold r:id="rId4"/>
    </p:embeddedFont>
    <p:embeddedFont>
      <p:font typeface="나눔바른고딕" charset="-127"/>
      <p:regular r:id="rId5"/>
      <p:bold r:id="rId6"/>
    </p:embeddedFont>
    <p:embeddedFont>
      <p:font typeface="나눔손글씨 펜" charset="-127"/>
      <p:regular r:id="rId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530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9199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8745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134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948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6495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4978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2347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7113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53239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099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7751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10559-D1F1-4FF2-9F43-56F00E880E92}" type="datetimeFigureOut">
              <a:rPr lang="ko-KR" altLang="en-US" smtClean="0"/>
              <a:pPr/>
              <a:t>2014-06-16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3707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microsoft.com/office/2007/relationships/hdphoto" Target="../media/hdphoto3.wdp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0" y="0"/>
            <a:ext cx="6885384" cy="9144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호 9"/>
          <p:cNvSpPr/>
          <p:nvPr/>
        </p:nvSpPr>
        <p:spPr>
          <a:xfrm>
            <a:off x="1196752" y="799271"/>
            <a:ext cx="1224136" cy="216024"/>
          </a:xfrm>
          <a:prstGeom prst="arc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원호 10"/>
          <p:cNvSpPr/>
          <p:nvPr/>
        </p:nvSpPr>
        <p:spPr>
          <a:xfrm rot="21194680">
            <a:off x="1133201" y="754816"/>
            <a:ext cx="1224136" cy="216024"/>
          </a:xfrm>
          <a:prstGeom prst="arc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양쪽 모서리가 잘린 사각형 35"/>
          <p:cNvSpPr/>
          <p:nvPr/>
        </p:nvSpPr>
        <p:spPr>
          <a:xfrm>
            <a:off x="-26303" y="-36512"/>
            <a:ext cx="6884303" cy="9180512"/>
          </a:xfrm>
          <a:prstGeom prst="snip2SameRect">
            <a:avLst>
              <a:gd name="adj1" fmla="val 1321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081" y="-36512"/>
            <a:ext cx="6884303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0" dirty="0" smtClean="0">
                <a:solidFill>
                  <a:schemeClr val="accent6">
                    <a:lumMod val="75000"/>
                  </a:schemeClr>
                </a:solidFill>
                <a:latin typeface="헤움다꾸152" pitchFamily="18" charset="-127"/>
                <a:ea typeface="헤움다꾸152" pitchFamily="18" charset="-127"/>
              </a:rPr>
              <a:t>‘</a:t>
            </a:r>
            <a:r>
              <a:rPr lang="ko-KR" altLang="en-US" sz="5000" dirty="0" smtClean="0">
                <a:solidFill>
                  <a:schemeClr val="accent6">
                    <a:lumMod val="75000"/>
                  </a:schemeClr>
                </a:solidFill>
                <a:latin typeface="헤움다꾸152" pitchFamily="18" charset="-127"/>
                <a:ea typeface="헤움다꾸152" pitchFamily="18" charset="-127"/>
              </a:rPr>
              <a:t>장</a:t>
            </a:r>
            <a:r>
              <a:rPr lang="en-US" altLang="ko-KR" sz="5000" dirty="0" smtClean="0">
                <a:solidFill>
                  <a:schemeClr val="accent6">
                    <a:lumMod val="75000"/>
                  </a:schemeClr>
                </a:solidFill>
                <a:latin typeface="헤움다꾸152" pitchFamily="18" charset="-127"/>
                <a:ea typeface="헤움다꾸152" pitchFamily="18" charset="-127"/>
              </a:rPr>
              <a:t>’</a:t>
            </a:r>
            <a:r>
              <a:rPr lang="ko-KR" altLang="en-US" sz="3700" dirty="0" smtClean="0">
                <a:latin typeface="헤움다꾸152" pitchFamily="18" charset="-127"/>
                <a:ea typeface="헤움다꾸152" pitchFamily="18" charset="-127"/>
              </a:rPr>
              <a:t>을 건강하게 만드는 </a:t>
            </a:r>
            <a:endParaRPr lang="en-US" altLang="ko-KR" sz="3700" dirty="0" smtClean="0">
              <a:latin typeface="헤움다꾸152" pitchFamily="18" charset="-127"/>
              <a:ea typeface="헤움다꾸152" pitchFamily="18" charset="-127"/>
            </a:endParaRPr>
          </a:p>
          <a:p>
            <a:pPr algn="ctr"/>
            <a:r>
              <a:rPr lang="ko-KR" altLang="en-US" sz="3700" dirty="0" err="1">
                <a:latin typeface="헤움다꾸152" pitchFamily="18" charset="-127"/>
                <a:ea typeface="헤움다꾸152" pitchFamily="18" charset="-127"/>
              </a:rPr>
              <a:t>네</a:t>
            </a:r>
            <a:r>
              <a:rPr lang="ko-KR" altLang="en-US" sz="3700" dirty="0" err="1" smtClean="0">
                <a:latin typeface="헤움다꾸152" pitchFamily="18" charset="-127"/>
                <a:ea typeface="헤움다꾸152" pitchFamily="18" charset="-127"/>
              </a:rPr>
              <a:t>가지</a:t>
            </a:r>
            <a:r>
              <a:rPr lang="ko-KR" altLang="en-US" sz="3700" dirty="0" smtClean="0">
                <a:latin typeface="헤움다꾸152" pitchFamily="18" charset="-127"/>
                <a:ea typeface="헤움다꾸152" pitchFamily="18" charset="-127"/>
              </a:rPr>
              <a:t> 식품</a:t>
            </a:r>
            <a:endParaRPr lang="ko-KR" altLang="en-US" sz="3700" dirty="0">
              <a:latin typeface="헤움다꾸152" pitchFamily="18" charset="-127"/>
              <a:ea typeface="헤움다꾸152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12776" y="1447780"/>
            <a:ext cx="5049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찬 음식을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자주 섭취하고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dirty="0" err="1">
                <a:latin typeface="나눔바른고딕" pitchFamily="50" charset="-127"/>
                <a:ea typeface="나눔바른고딕" pitchFamily="50" charset="-127"/>
              </a:rPr>
              <a:t>식중독균이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 빠르게 번식하는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여름에는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 algn="ctr"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장 건강에 특히 유의해야 한다</a:t>
            </a:r>
            <a:r>
              <a:rPr lang="en-US" altLang="ko-KR" sz="1400" dirty="0" smtClean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평소 장 건강을 지켜주는 음식들을</a:t>
            </a:r>
            <a:endParaRPr lang="en-US" altLang="ko-KR" sz="1400" dirty="0">
              <a:latin typeface="나눔바른고딕" pitchFamily="50" charset="-127"/>
              <a:ea typeface="나눔바른고딕" pitchFamily="50" charset="-127"/>
            </a:endParaRPr>
          </a:p>
          <a:p>
            <a:pPr algn="ctr"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섭취해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식중독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장염 등의 위험에서 벗어나보는 건 어떨까</a:t>
            </a:r>
            <a:r>
              <a:rPr lang="en-US" altLang="ko-KR" sz="1400" dirty="0" smtClean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</a:br>
            <a:endParaRPr lang="ko-KR" altLang="en-US" sz="1400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5048" b="31048" l="45000" r="48438">
                        <a14:foregroundMark x1="46146" y1="29619" x2="46146" y2="29619"/>
                      </a14:backgroundRemoval>
                    </a14:imgEffect>
                  </a14:imgLayer>
                </a14:imgProps>
              </a:ext>
            </a:extLst>
          </a:blip>
          <a:srcRect l="45281" t="25200" r="51569" b="69040"/>
          <a:stretch>
            <a:fillRect/>
          </a:stretch>
        </p:blipFill>
        <p:spPr bwMode="auto">
          <a:xfrm flipH="1" flipV="1">
            <a:off x="5949280" y="1979712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1516" y="7369928"/>
            <a:ext cx="1115568" cy="1162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924" y="2711405"/>
            <a:ext cx="1115568" cy="11520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214290" y="3500430"/>
            <a:ext cx="11155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양배추</a:t>
            </a:r>
            <a:endParaRPr lang="ko-KR" altLang="en-US" sz="2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12776" y="2590616"/>
            <a:ext cx="540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식이섬유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가 풍부한 양배추도 장 건강에 도움이 된다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식이섬유는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장의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연동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운동을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촉진시켜 원활한 배변활동을 이끌어낸다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더불어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변비예방 및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치료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숙변제거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등으로 장 건강을 회복함과 동시에 피부 트러블을 예방할 수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있다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양배추 외에 식이섬유가 많은 식품으로는 고구마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감자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우엉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연근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현미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바나나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사과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아보카도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미역을 포함한 해조류 등이 대표적이다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ko-KR" altLang="en-US" sz="140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2432" y="4214810"/>
            <a:ext cx="1115568" cy="11311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/>
          <p:cNvSpPr txBox="1"/>
          <p:nvPr/>
        </p:nvSpPr>
        <p:spPr>
          <a:xfrm>
            <a:off x="5571516" y="4860032"/>
            <a:ext cx="11698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곤약</a:t>
            </a:r>
            <a:endParaRPr lang="ko-KR" altLang="en-US" sz="2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1780" y="4355976"/>
            <a:ext cx="5400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칼로리가 낮아 다이어트 식품으로 사랑 받는 곤약은 장 운동을 촉진시킨다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이는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곤약 속 </a:t>
            </a:r>
            <a:r>
              <a:rPr lang="ko-KR" altLang="en-US" sz="1400"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글루코만난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이라는 성분과 관련이 깊다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식이섬유가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주성분인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글루코만난이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장을 자극해 장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운동을 유도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장을 깨끗하게 만들어 준다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ko-KR" altLang="en-US" sz="140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648" y="5580112"/>
            <a:ext cx="1115568" cy="11521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extBox 24"/>
          <p:cNvSpPr txBox="1"/>
          <p:nvPr/>
        </p:nvSpPr>
        <p:spPr>
          <a:xfrm>
            <a:off x="260648" y="6239853"/>
            <a:ext cx="11155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새우</a:t>
            </a:r>
            <a:endParaRPr lang="ko-KR" altLang="en-US" sz="26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01940" y="5619308"/>
            <a:ext cx="540060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새우 속 </a:t>
            </a:r>
            <a:r>
              <a:rPr lang="ko-KR" altLang="en-US" sz="1400"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핵산과 키토산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이 장의 튼튼하게 만든다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장을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비롯한 소화기관에 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있는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지방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콜레스테롤 등을 흡착해 체외로 내보내는 역할을 한다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단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새우머리에는 통풍을 유발하는 퓨린 성분이 있기 때문에 섭취 시 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머리를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떼고 먹는 것이 좋다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ko-KR" altLang="en-US" sz="140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134" y="7050757"/>
            <a:ext cx="5400600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부추 속 </a:t>
            </a:r>
            <a:r>
              <a:rPr lang="ko-KR" altLang="en-US" sz="1400" dirty="0" err="1">
                <a:latin typeface="나눔바른고딕" pitchFamily="50" charset="-127"/>
                <a:ea typeface="나눔바른고딕" pitchFamily="50" charset="-127"/>
              </a:rPr>
              <a:t>황화아릴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 성분에 주목할 필요가 있다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dirty="0" err="1"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황화아릴</a:t>
            </a:r>
            <a:r>
              <a:rPr lang="ko-KR" altLang="en-US" sz="1400" dirty="0" err="1">
                <a:latin typeface="나눔바른고딕" pitchFamily="50" charset="-127"/>
                <a:ea typeface="나눔바른고딕" pitchFamily="50" charset="-127"/>
              </a:rPr>
              <a:t>이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 몸 속으로 들어가 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소화효소의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분비를 촉진시키고 장을 튼튼하게 만들어준다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또 부추는 장을 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따듯하게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만드는 효능이 있다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이처럼 장이 따뜻해지면 혈액순환이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원활해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져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장 속에 있는 독소들이 몸 밖으로 빠져나가게 된다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계피나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생강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마늘 등은 부추처럼 장을 따뜻하게 만들어주는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음식이다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평소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장 건강이 좋지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않다면 이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음식들을 먹어볼 것을 추천한다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ko-KR" altLang="en-US" sz="14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71516" y="8039997"/>
            <a:ext cx="11155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부추</a:t>
            </a:r>
            <a:endParaRPr lang="ko-KR" altLang="en-US" sz="26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36211" b="45053" l="9688" r="91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68" t="35574" r="10032" b="55534"/>
          <a:stretch/>
        </p:blipFill>
        <p:spPr>
          <a:xfrm rot="18957338">
            <a:off x="-50356" y="2719998"/>
            <a:ext cx="820760" cy="262782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36211" b="45053" l="9688" r="91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68" t="35574" r="10032" b="55534"/>
          <a:stretch/>
        </p:blipFill>
        <p:spPr>
          <a:xfrm rot="18957338">
            <a:off x="-24053" y="5568891"/>
            <a:ext cx="820760" cy="262782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3563" b="96437" l="8970" r="92525">
                        <a14:backgroundMark x1="64120" y1="52969" x2="59302" y2="78860"/>
                        <a14:backgroundMark x1="35548" y1="82423" x2="24419" y2="64608"/>
                        <a14:backgroundMark x1="29236" y1="52019" x2="24917" y2="55582"/>
                        <a14:backgroundMark x1="38206" y1="44181" x2="31229" y2="43943"/>
                        <a14:backgroundMark x1="45017" y1="78385" x2="44352" y2="90499"/>
                        <a14:backgroundMark x1="36213" y1="47981" x2="33389" y2="47506"/>
                        <a14:backgroundMark x1="32226" y1="49406" x2="33389" y2="47743"/>
                      </a14:backgroundRemoval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1532498" y="-180528"/>
            <a:ext cx="3961365" cy="277180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5048" b="31048" l="45000" r="48438">
                        <a14:foregroundMark x1="46146" y1="29619" x2="46146" y2="29619"/>
                      </a14:backgroundRemoval>
                    </a14:imgEffect>
                  </a14:imgLayer>
                </a14:imgProps>
              </a:ext>
            </a:extLst>
          </a:blip>
          <a:srcRect l="45281" t="25200" r="51569" b="69040"/>
          <a:stretch>
            <a:fillRect/>
          </a:stretch>
        </p:blipFill>
        <p:spPr bwMode="auto">
          <a:xfrm>
            <a:off x="1196752" y="1331640"/>
            <a:ext cx="46805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357694" y="8882390"/>
            <a:ext cx="2500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신안군 보건소  건강방문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14661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240</Words>
  <Application>Microsoft Office PowerPoint</Application>
  <PresentationFormat>화면 슬라이드 쇼(4:3)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굴림</vt:lpstr>
      <vt:lpstr>Arial</vt:lpstr>
      <vt:lpstr>맑은 고딕</vt:lpstr>
      <vt:lpstr>헤움다꾸152</vt:lpstr>
      <vt:lpstr>나눔바른고딕</vt:lpstr>
      <vt:lpstr>나눔손글씨 펜</vt:lpstr>
      <vt:lpstr>Office 테마</vt:lpstr>
      <vt:lpstr>슬라이드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</dc:creator>
  <cp:lastModifiedBy>USER</cp:lastModifiedBy>
  <cp:revision>12</cp:revision>
  <dcterms:created xsi:type="dcterms:W3CDTF">2014-06-13T03:38:53Z</dcterms:created>
  <dcterms:modified xsi:type="dcterms:W3CDTF">2014-06-15T23:31:30Z</dcterms:modified>
</cp:coreProperties>
</file>